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AE828C-DD18-4A66-AD15-164CE6B73069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2AA968-6216-4467-AA53-84F74427C14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3900" advTm="6070">
        <p14:glitter pattern="hexagon"/>
      </p:transition>
    </mc:Choice>
    <mc:Fallback xmlns="">
      <p:transition spd="slow" advTm="607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0635"/>
            <a:ext cx="8458200" cy="1222375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Муниципальное казенное дошкольное образовательное учреждение детский сад № 335 комбинированного вида  </a:t>
            </a:r>
            <a:r>
              <a:rPr lang="ru-RU" sz="2700" b="1" dirty="0" err="1" smtClean="0"/>
              <a:t>г.новосибирска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  </a:t>
            </a:r>
            <a:r>
              <a:rPr lang="ru-RU" sz="5300" b="1" dirty="0" smtClean="0"/>
              <a:t>Дидактическая игрушка</a:t>
            </a:r>
            <a:br>
              <a:rPr lang="ru-RU" sz="5300" b="1" dirty="0" smtClean="0"/>
            </a:br>
            <a:r>
              <a:rPr lang="ru-RU" sz="5300" b="1" dirty="0" smtClean="0"/>
              <a:t>        «домик в деревне»</a:t>
            </a:r>
            <a:br>
              <a:rPr lang="ru-RU" sz="5300" b="1" dirty="0" smtClean="0"/>
            </a:br>
            <a:r>
              <a:rPr lang="ru-RU" sz="5300" b="1" dirty="0" smtClean="0"/>
              <a:t>         </a:t>
            </a:r>
            <a:r>
              <a:rPr lang="ru-RU" sz="2700" b="1" dirty="0" smtClean="0"/>
              <a:t>средняя комбинированная группа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Выполнили:</a:t>
            </a:r>
            <a:br>
              <a:rPr lang="ru-RU" sz="2700" b="1" dirty="0" smtClean="0"/>
            </a:br>
            <a:r>
              <a:rPr lang="ru-RU" sz="2700" b="1" dirty="0" smtClean="0"/>
              <a:t>воспитатель 1 </a:t>
            </a:r>
            <a:r>
              <a:rPr lang="ru-RU" sz="2700" b="1" dirty="0" err="1" smtClean="0"/>
              <a:t>кв.кат.Золотарева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л.е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воспитатель 1 </a:t>
            </a:r>
            <a:r>
              <a:rPr lang="ru-RU" sz="2700" b="1" dirty="0" err="1" smtClean="0"/>
              <a:t>кв.кат.щербакова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м.а</a:t>
            </a:r>
            <a:r>
              <a:rPr lang="ru-RU" sz="2700" b="1" dirty="0" smtClean="0"/>
              <a:t>.</a:t>
            </a:r>
            <a:br>
              <a:rPr lang="ru-RU" sz="2700" b="1" dirty="0" smtClean="0"/>
            </a:br>
            <a:endParaRPr lang="ru-RU" sz="27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4365104"/>
            <a:ext cx="3758952" cy="914400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4" name="Снится мне деревня - Сергей Беликов from backingtracks2mp3.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2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070">
        <p14:vortex dir="r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0635"/>
            <a:ext cx="8458200" cy="1222375"/>
          </a:xfrm>
        </p:spPr>
        <p:txBody>
          <a:bodyPr/>
          <a:lstStyle/>
          <a:p>
            <a:r>
              <a:rPr lang="ru-RU" b="1" dirty="0" smtClean="0"/>
              <a:t>Домик</a:t>
            </a:r>
            <a:br>
              <a:rPr lang="ru-RU" b="1" dirty="0" smtClean="0"/>
            </a:br>
            <a:r>
              <a:rPr lang="ru-RU" b="1" dirty="0" smtClean="0"/>
              <a:t>в  деревне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3758952" cy="914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0635"/>
            <a:ext cx="4948014" cy="65973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84343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070">
        <p14:vortex dir="r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118335"/>
            <a:ext cx="4536504" cy="1371532"/>
          </a:xfrm>
        </p:spPr>
        <p:txBody>
          <a:bodyPr>
            <a:normAutofit/>
          </a:bodyPr>
          <a:lstStyle/>
          <a:p>
            <a:r>
              <a:rPr lang="ru-RU" b="1" dirty="0" smtClean="0"/>
              <a:t>Птичий</a:t>
            </a:r>
            <a:br>
              <a:rPr lang="ru-RU" b="1" dirty="0" smtClean="0"/>
            </a:br>
            <a:r>
              <a:rPr lang="ru-RU" b="1" dirty="0" smtClean="0"/>
              <a:t>двор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252"/>
            <a:ext cx="4968552" cy="6624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52961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070">
        <p14:vortex dir="r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892480" cy="1345304"/>
          </a:xfrm>
        </p:spPr>
        <p:txBody>
          <a:bodyPr/>
          <a:lstStyle/>
          <a:p>
            <a:r>
              <a:rPr lang="ru-RU" b="1" dirty="0" smtClean="0"/>
              <a:t>Осень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971" y="116632"/>
            <a:ext cx="4984019" cy="66453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0709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70">
        <p14:prism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6" b="7316"/>
          <a:stretch>
            <a:fillRect/>
          </a:stretch>
        </p:blipFill>
        <p:spPr>
          <a:xfrm>
            <a:off x="107504" y="116632"/>
            <a:ext cx="8901988" cy="6585459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805264"/>
            <a:ext cx="5867400" cy="522288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ЗИМА</a:t>
            </a:r>
            <a:endParaRPr lang="ru-RU" sz="5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332656"/>
            <a:ext cx="5867400" cy="7683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70">
        <p14:prism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178915"/>
            <a:ext cx="3737039" cy="841248"/>
          </a:xfrm>
        </p:spPr>
        <p:txBody>
          <a:bodyPr/>
          <a:lstStyle/>
          <a:p>
            <a:r>
              <a:rPr lang="ru-RU" b="1" dirty="0" smtClean="0"/>
              <a:t>ВЕСНА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8915"/>
            <a:ext cx="4968552" cy="6624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26382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70">
        <p14:prism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1" y="184173"/>
            <a:ext cx="7920880" cy="64966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663" y="116632"/>
            <a:ext cx="2182016" cy="841248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ЛЕТО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5171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70">
        <p14:prism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80032"/>
            <a:ext cx="8700459" cy="65253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6016752"/>
            <a:ext cx="8686800" cy="841248"/>
          </a:xfrm>
        </p:spPr>
        <p:txBody>
          <a:bodyPr/>
          <a:lstStyle/>
          <a:p>
            <a:r>
              <a:rPr lang="ru-RU" b="1" dirty="0" smtClean="0"/>
              <a:t>Домашние   животные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7458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70">
        <p14:warp dir="in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1538"/>
          <a:stretch>
            <a:fillRect/>
          </a:stretch>
        </p:blipFill>
        <p:spPr>
          <a:xfrm>
            <a:off x="125081" y="188640"/>
            <a:ext cx="8912950" cy="648214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3467"/>
            <a:ext cx="7776864" cy="122413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Дидактическая   игра   «Где  чья  мама?»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8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70">
        <p14:warp dir="in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86800" cy="841248"/>
          </a:xfrm>
        </p:spPr>
        <p:txBody>
          <a:bodyPr>
            <a:noAutofit/>
          </a:bodyPr>
          <a:lstStyle/>
          <a:p>
            <a:r>
              <a:rPr lang="ru-RU" sz="4400" dirty="0" smtClean="0"/>
              <a:t>Сказка</a:t>
            </a:r>
            <a:br>
              <a:rPr lang="ru-RU" sz="4400" dirty="0" smtClean="0"/>
            </a:br>
            <a:r>
              <a:rPr lang="ru-RU" sz="4400" dirty="0" smtClean="0"/>
              <a:t>«колобок»</a:t>
            </a:r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37" y="116632"/>
            <a:ext cx="4968552" cy="6624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16678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">
        <p14:prism isContent="1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1538"/>
          <a:stretch>
            <a:fillRect/>
          </a:stretch>
        </p:blipFill>
        <p:spPr>
          <a:xfrm>
            <a:off x="683568" y="188640"/>
            <a:ext cx="7928740" cy="576635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19672" y="6021288"/>
            <a:ext cx="5867400" cy="522288"/>
          </a:xfrm>
        </p:spPr>
        <p:txBody>
          <a:bodyPr>
            <a:noAutofit/>
          </a:bodyPr>
          <a:lstStyle/>
          <a:p>
            <a:r>
              <a:rPr lang="ru-RU" sz="3200" dirty="0" smtClean="0"/>
              <a:t>Театр  к  сказке  «колобок»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29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">
        <p14:prism isContent="1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0635"/>
            <a:ext cx="4876006" cy="65013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79512" y="476672"/>
            <a:ext cx="4067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3600" cap="all" dirty="0">
                <a:solidFill>
                  <a:srgbClr val="242852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Сказка</a:t>
            </a:r>
            <a:br>
              <a:rPr lang="ru-RU" sz="3600" cap="all" dirty="0">
                <a:solidFill>
                  <a:srgbClr val="242852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</a:br>
            <a:r>
              <a:rPr lang="ru-RU" sz="3600" cap="all" dirty="0">
                <a:solidFill>
                  <a:srgbClr val="242852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«</a:t>
            </a:r>
            <a:r>
              <a:rPr lang="ru-RU" sz="3600" cap="all" dirty="0" smtClean="0">
                <a:solidFill>
                  <a:srgbClr val="242852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курочка ряба</a:t>
            </a:r>
            <a:r>
              <a:rPr lang="ru-RU" sz="3600" cap="all" dirty="0">
                <a:solidFill>
                  <a:srgbClr val="242852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2198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">
        <p14:prism isContent="1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74" y="692696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Сказка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err="1" smtClean="0"/>
              <a:t>заюшкина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избушка»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918" y="98863"/>
            <a:ext cx="4948014" cy="65973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03387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">
        <p14:prism isContent="1"/>
      </p:transition>
    </mc:Choice>
    <mc:Fallback xmlns="">
      <p:transition spd="slow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515"/>
          <a:stretch>
            <a:fillRect/>
          </a:stretch>
        </p:blipFill>
        <p:spPr>
          <a:xfrm>
            <a:off x="683568" y="188640"/>
            <a:ext cx="7821869" cy="5688632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6093296"/>
            <a:ext cx="7848872" cy="52228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ru-RU" sz="2400" dirty="0" smtClean="0"/>
              <a:t>Воспитатели:  Золотарева </a:t>
            </a:r>
            <a:r>
              <a:rPr lang="ru-RU" sz="2400" dirty="0" err="1" smtClean="0"/>
              <a:t>л.е</a:t>
            </a:r>
            <a:r>
              <a:rPr lang="ru-RU" sz="2400" dirty="0" smtClean="0"/>
              <a:t>., </a:t>
            </a:r>
            <a:r>
              <a:rPr lang="ru-RU" sz="2400" dirty="0" err="1" smtClean="0"/>
              <a:t>щербакова</a:t>
            </a:r>
            <a:r>
              <a:rPr lang="ru-RU" sz="2400" dirty="0" smtClean="0"/>
              <a:t>  </a:t>
            </a:r>
            <a:r>
              <a:rPr lang="ru-RU" sz="2400" dirty="0" err="1" smtClean="0"/>
              <a:t>м.а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27440" y="3789040"/>
            <a:ext cx="3116560" cy="7683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61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70">
        <p14:flip dir="r"/>
      </p:transition>
    </mc:Choice>
    <mc:Fallback xmlns="">
      <p:transition spd="slow" advClick="0" advTm="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165</TotalTime>
  <Words>45</Words>
  <Application>Microsoft Office PowerPoint</Application>
  <PresentationFormat>Экран (4:3)</PresentationFormat>
  <Paragraphs>15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Муниципальное казенное дошкольное образовательное учреждение детский сад № 335 комбинированного вида  г.новосибирска     Дидактическая игрушка         «домик в деревне»          средняя комбинированная группа    Выполнили: воспитатель 1 кв.кат.Золотарева л.е воспитатель 1 кв.кат.щербакова м.а. </vt:lpstr>
      <vt:lpstr>Домик в  деревне</vt:lpstr>
      <vt:lpstr>Птичий двор</vt:lpstr>
      <vt:lpstr>Осень</vt:lpstr>
      <vt:lpstr>ЗИМА</vt:lpstr>
      <vt:lpstr>ВЕСНА</vt:lpstr>
      <vt:lpstr>ЛЕТО</vt:lpstr>
      <vt:lpstr>Домашние   животные</vt:lpstr>
      <vt:lpstr>Дидактическая   игра   «Где  чья  мама?»</vt:lpstr>
      <vt:lpstr>Сказка «колобок»</vt:lpstr>
      <vt:lpstr>Театр  к  сказке  «колобок»</vt:lpstr>
      <vt:lpstr> </vt:lpstr>
      <vt:lpstr>Сказка «заюшкина  избушка»</vt:lpstr>
      <vt:lpstr>Воспитатели:  Золотарева л.е., щербакова  м.а.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Домик в  деревне</dc:title>
  <dc:creator>dom</dc:creator>
  <cp:lastModifiedBy>dom</cp:lastModifiedBy>
  <cp:revision>16</cp:revision>
  <dcterms:created xsi:type="dcterms:W3CDTF">2017-12-08T16:28:06Z</dcterms:created>
  <dcterms:modified xsi:type="dcterms:W3CDTF">2017-12-11T09:03:01Z</dcterms:modified>
</cp:coreProperties>
</file>